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61" r:id="rId5"/>
    <p:sldId id="262" r:id="rId6"/>
  </p:sldIdLst>
  <p:sldSz cx="7559675" cy="10691813"/>
  <p:notesSz cx="6797675" cy="9926638"/>
  <p:defaultTextStyle>
    <a:defPPr marL="0" marR="0" indent="0" algn="l" defTabSz="111739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79349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558698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838048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117397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396746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676095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955444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2234794" algn="ctr" defTabSz="54921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11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pos="315" userDrawn="1">
          <p15:clr>
            <a:srgbClr val="A4A3A4"/>
          </p15:clr>
        </p15:guide>
        <p15:guide id="2" orient="horz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459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2476DE-D4AB-472F-B092-3D5667071995}" v="6" dt="2024-04-04T08:33:52.31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2"/>
    <p:restoredTop sz="94694"/>
  </p:normalViewPr>
  <p:slideViewPr>
    <p:cSldViewPr snapToGrid="0" snapToObjects="1">
      <p:cViewPr>
        <p:scale>
          <a:sx n="86" d="100"/>
          <a:sy n="86" d="100"/>
        </p:scale>
        <p:origin x="1136" y="-3172"/>
      </p:cViewPr>
      <p:guideLst>
        <p:guide pos="315"/>
        <p:guide orient="horz"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. Passarello – CdO Liguria" userId="8db5e607-d208-4a1d-9351-32a6b25a2539" providerId="ADAL" clId="{525EBED7-8C07-44C9-9E14-ACD56398209D}"/>
    <pc:docChg chg="undo custSel modSld">
      <pc:chgData name="G. Passarello – CdO Liguria" userId="8db5e607-d208-4a1d-9351-32a6b25a2539" providerId="ADAL" clId="{525EBED7-8C07-44C9-9E14-ACD56398209D}" dt="2020-06-19T11:43:04.348" v="1833" actId="2711"/>
      <pc:docMkLst>
        <pc:docMk/>
      </pc:docMkLst>
      <pc:sldChg chg="addSp delSp modSp mod">
        <pc:chgData name="G. Passarello – CdO Liguria" userId="8db5e607-d208-4a1d-9351-32a6b25a2539" providerId="ADAL" clId="{525EBED7-8C07-44C9-9E14-ACD56398209D}" dt="2020-06-19T11:43:04.348" v="1833" actId="2711"/>
        <pc:sldMkLst>
          <pc:docMk/>
          <pc:sldMk cId="464724737" sldId="261"/>
        </pc:sldMkLst>
        <pc:spChg chg="del mod">
          <ac:chgData name="G. Passarello – CdO Liguria" userId="8db5e607-d208-4a1d-9351-32a6b25a2539" providerId="ADAL" clId="{525EBED7-8C07-44C9-9E14-ACD56398209D}" dt="2020-06-19T11:05:23.759" v="10" actId="478"/>
          <ac:spMkLst>
            <pc:docMk/>
            <pc:sldMk cId="464724737" sldId="261"/>
            <ac:spMk id="6" creationId="{C327A9AE-DA23-1646-B9F6-050AE2D9AA44}"/>
          </ac:spMkLst>
        </pc:spChg>
        <pc:spChg chg="del">
          <ac:chgData name="G. Passarello – CdO Liguria" userId="8db5e607-d208-4a1d-9351-32a6b25a2539" providerId="ADAL" clId="{525EBED7-8C07-44C9-9E14-ACD56398209D}" dt="2020-06-19T11:05:27.709" v="11" actId="478"/>
          <ac:spMkLst>
            <pc:docMk/>
            <pc:sldMk cId="464724737" sldId="261"/>
            <ac:spMk id="8" creationId="{A252BFF9-3703-5F45-9B35-95E91DCD0F6C}"/>
          </ac:spMkLst>
        </pc:spChg>
        <pc:spChg chg="del mod">
          <ac:chgData name="G. Passarello – CdO Liguria" userId="8db5e607-d208-4a1d-9351-32a6b25a2539" providerId="ADAL" clId="{525EBED7-8C07-44C9-9E14-ACD56398209D}" dt="2020-06-19T11:05:04.283" v="3" actId="478"/>
          <ac:spMkLst>
            <pc:docMk/>
            <pc:sldMk cId="464724737" sldId="261"/>
            <ac:spMk id="11" creationId="{A9966546-E015-E54A-8745-40976E39A4D4}"/>
          </ac:spMkLst>
        </pc:spChg>
        <pc:spChg chg="del">
          <ac:chgData name="G. Passarello – CdO Liguria" userId="8db5e607-d208-4a1d-9351-32a6b25a2539" providerId="ADAL" clId="{525EBED7-8C07-44C9-9E14-ACD56398209D}" dt="2020-06-19T11:05:31.149" v="12" actId="478"/>
          <ac:spMkLst>
            <pc:docMk/>
            <pc:sldMk cId="464724737" sldId="261"/>
            <ac:spMk id="12" creationId="{28F06B3D-0FF9-DE4F-ABA7-27C7183CC1FF}"/>
          </ac:spMkLst>
        </pc:spChg>
        <pc:spChg chg="add mod">
          <ac:chgData name="G. Passarello – CdO Liguria" userId="8db5e607-d208-4a1d-9351-32a6b25a2539" providerId="ADAL" clId="{525EBED7-8C07-44C9-9E14-ACD56398209D}" dt="2020-06-19T11:41:56.895" v="1759" actId="1076"/>
          <ac:spMkLst>
            <pc:docMk/>
            <pc:sldMk cId="464724737" sldId="261"/>
            <ac:spMk id="13" creationId="{09A2E936-0AA1-4345-9CE2-7FC8336AA7C7}"/>
          </ac:spMkLst>
        </pc:spChg>
        <pc:spChg chg="add del mod">
          <ac:chgData name="G. Passarello – CdO Liguria" userId="8db5e607-d208-4a1d-9351-32a6b25a2539" providerId="ADAL" clId="{525EBED7-8C07-44C9-9E14-ACD56398209D}" dt="2020-06-19T11:35:27.832" v="1557" actId="478"/>
          <ac:spMkLst>
            <pc:docMk/>
            <pc:sldMk cId="464724737" sldId="261"/>
            <ac:spMk id="14" creationId="{F444189A-8B24-4865-8F73-A0A7ACFE858C}"/>
          </ac:spMkLst>
        </pc:spChg>
        <pc:spChg chg="add mod">
          <ac:chgData name="G. Passarello – CdO Liguria" userId="8db5e607-d208-4a1d-9351-32a6b25a2539" providerId="ADAL" clId="{525EBED7-8C07-44C9-9E14-ACD56398209D}" dt="2020-06-19T11:43:04.348" v="1833" actId="2711"/>
          <ac:spMkLst>
            <pc:docMk/>
            <pc:sldMk cId="464724737" sldId="261"/>
            <ac:spMk id="15" creationId="{4E48D06A-90AA-4C98-877A-B8B3BE18CA5E}"/>
          </ac:spMkLst>
        </pc:spChg>
        <pc:picChg chg="add mod">
          <ac:chgData name="G. Passarello – CdO Liguria" userId="8db5e607-d208-4a1d-9351-32a6b25a2539" providerId="ADAL" clId="{525EBED7-8C07-44C9-9E14-ACD56398209D}" dt="2020-06-19T11:36:25.644" v="1568" actId="1076"/>
          <ac:picMkLst>
            <pc:docMk/>
            <pc:sldMk cId="464724737" sldId="261"/>
            <ac:picMk id="3" creationId="{9EA514BF-8F11-4DC7-AC57-9C857953BA6A}"/>
          </ac:picMkLst>
        </pc:picChg>
        <pc:picChg chg="del">
          <ac:chgData name="G. Passarello – CdO Liguria" userId="8db5e607-d208-4a1d-9351-32a6b25a2539" providerId="ADAL" clId="{525EBED7-8C07-44C9-9E14-ACD56398209D}" dt="2020-06-19T11:04:55.719" v="0" actId="478"/>
          <ac:picMkLst>
            <pc:docMk/>
            <pc:sldMk cId="464724737" sldId="261"/>
            <ac:picMk id="4" creationId="{ED56F2BE-8E8E-4E45-9825-A5D36D98EC54}"/>
          </ac:picMkLst>
        </pc:picChg>
        <pc:picChg chg="del">
          <ac:chgData name="G. Passarello – CdO Liguria" userId="8db5e607-d208-4a1d-9351-32a6b25a2539" providerId="ADAL" clId="{525EBED7-8C07-44C9-9E14-ACD56398209D}" dt="2020-06-19T11:05:13.994" v="6" actId="478"/>
          <ac:picMkLst>
            <pc:docMk/>
            <pc:sldMk cId="464724737" sldId="261"/>
            <ac:picMk id="5" creationId="{295AFB5F-E6F4-CB45-94B7-2D355F2E7D32}"/>
          </ac:picMkLst>
        </pc:picChg>
        <pc:picChg chg="del">
          <ac:chgData name="G. Passarello – CdO Liguria" userId="8db5e607-d208-4a1d-9351-32a6b25a2539" providerId="ADAL" clId="{525EBED7-8C07-44C9-9E14-ACD56398209D}" dt="2020-06-19T11:05:33.075" v="13" actId="478"/>
          <ac:picMkLst>
            <pc:docMk/>
            <pc:sldMk cId="464724737" sldId="261"/>
            <ac:picMk id="7" creationId="{1411DB34-2BD8-8F41-8184-261EB56B004A}"/>
          </ac:picMkLst>
        </pc:picChg>
        <pc:picChg chg="del">
          <ac:chgData name="G. Passarello – CdO Liguria" userId="8db5e607-d208-4a1d-9351-32a6b25a2539" providerId="ADAL" clId="{525EBED7-8C07-44C9-9E14-ACD56398209D}" dt="2020-06-19T11:05:06.449" v="4" actId="478"/>
          <ac:picMkLst>
            <pc:docMk/>
            <pc:sldMk cId="464724737" sldId="261"/>
            <ac:picMk id="9" creationId="{06CC0D80-1C4F-FD44-9D2B-1F46234539EF}"/>
          </ac:picMkLst>
        </pc:picChg>
        <pc:picChg chg="add del mod">
          <ac:chgData name="G. Passarello – CdO Liguria" userId="8db5e607-d208-4a1d-9351-32a6b25a2539" providerId="ADAL" clId="{525EBED7-8C07-44C9-9E14-ACD56398209D}" dt="2020-06-19T11:34:25.093" v="1548" actId="1076"/>
          <ac:picMkLst>
            <pc:docMk/>
            <pc:sldMk cId="464724737" sldId="261"/>
            <ac:picMk id="10" creationId="{C854E35C-BAE1-0443-8DFA-AA82563CF037}"/>
          </ac:picMkLst>
        </pc:picChg>
        <pc:picChg chg="add mod">
          <ac:chgData name="G. Passarello – CdO Liguria" userId="8db5e607-d208-4a1d-9351-32a6b25a2539" providerId="ADAL" clId="{525EBED7-8C07-44C9-9E14-ACD56398209D}" dt="2020-06-19T11:06:55.713" v="20" actId="1076"/>
          <ac:picMkLst>
            <pc:docMk/>
            <pc:sldMk cId="464724737" sldId="261"/>
            <ac:picMk id="1026" creationId="{AAE78E52-59FD-4FB1-9DB9-545DA7BC67EE}"/>
          </ac:picMkLst>
        </pc:picChg>
      </pc:sldChg>
    </pc:docChg>
  </pc:docChgLst>
  <pc:docChgLst>
    <pc:chgData name="G. Passarello – CdO Liguria" userId="8db5e607-d208-4a1d-9351-32a6b25a2539" providerId="ADAL" clId="{B512D151-C05F-4064-9720-FAFED78B17C5}"/>
    <pc:docChg chg="custSel modSld">
      <pc:chgData name="G. Passarello – CdO Liguria" userId="8db5e607-d208-4a1d-9351-32a6b25a2539" providerId="ADAL" clId="{B512D151-C05F-4064-9720-FAFED78B17C5}" dt="2020-07-06T13:52:32.471" v="5" actId="478"/>
      <pc:docMkLst>
        <pc:docMk/>
      </pc:docMkLst>
      <pc:sldChg chg="addSp delSp modSp mod">
        <pc:chgData name="G. Passarello – CdO Liguria" userId="8db5e607-d208-4a1d-9351-32a6b25a2539" providerId="ADAL" clId="{B512D151-C05F-4064-9720-FAFED78B17C5}" dt="2020-07-06T13:52:32.471" v="5" actId="478"/>
        <pc:sldMkLst>
          <pc:docMk/>
          <pc:sldMk cId="464724737" sldId="261"/>
        </pc:sldMkLst>
        <pc:spChg chg="add del mod">
          <ac:chgData name="G. Passarello – CdO Liguria" userId="8db5e607-d208-4a1d-9351-32a6b25a2539" providerId="ADAL" clId="{B512D151-C05F-4064-9720-FAFED78B17C5}" dt="2020-07-06T13:52:28" v="3" actId="478"/>
          <ac:spMkLst>
            <pc:docMk/>
            <pc:sldMk cId="464724737" sldId="261"/>
            <ac:spMk id="4" creationId="{D6BB0537-45CB-4498-A49A-428FE4B871E7}"/>
          </ac:spMkLst>
        </pc:spChg>
        <pc:spChg chg="del mod">
          <ac:chgData name="G. Passarello – CdO Liguria" userId="8db5e607-d208-4a1d-9351-32a6b25a2539" providerId="ADAL" clId="{B512D151-C05F-4064-9720-FAFED78B17C5}" dt="2020-07-06T13:52:24.719" v="1" actId="478"/>
          <ac:spMkLst>
            <pc:docMk/>
            <pc:sldMk cId="464724737" sldId="261"/>
            <ac:spMk id="13" creationId="{09A2E936-0AA1-4345-9CE2-7FC8336AA7C7}"/>
          </ac:spMkLst>
        </pc:spChg>
        <pc:spChg chg="del">
          <ac:chgData name="G. Passarello – CdO Liguria" userId="8db5e607-d208-4a1d-9351-32a6b25a2539" providerId="ADAL" clId="{B512D151-C05F-4064-9720-FAFED78B17C5}" dt="2020-07-06T13:52:30.277" v="4" actId="478"/>
          <ac:spMkLst>
            <pc:docMk/>
            <pc:sldMk cId="464724737" sldId="261"/>
            <ac:spMk id="15" creationId="{4E48D06A-90AA-4C98-877A-B8B3BE18CA5E}"/>
          </ac:spMkLst>
        </pc:spChg>
        <pc:picChg chg="del">
          <ac:chgData name="G. Passarello – CdO Liguria" userId="8db5e607-d208-4a1d-9351-32a6b25a2539" providerId="ADAL" clId="{B512D151-C05F-4064-9720-FAFED78B17C5}" dt="2020-07-06T13:52:32.471" v="5" actId="478"/>
          <ac:picMkLst>
            <pc:docMk/>
            <pc:sldMk cId="464724737" sldId="261"/>
            <ac:picMk id="1026" creationId="{AAE78E52-59FD-4FB1-9DB9-545DA7BC67E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1pPr>
    <a:lvl2pPr indent="279349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2pPr>
    <a:lvl3pPr indent="558698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3pPr>
    <a:lvl4pPr indent="838048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4pPr>
    <a:lvl5pPr indent="1117397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5pPr>
    <a:lvl6pPr indent="1396746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6pPr>
    <a:lvl7pPr indent="1676095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7pPr>
    <a:lvl8pPr indent="1955444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8pPr>
    <a:lvl9pPr indent="2234794" defTabSz="558698" latinLnBrk="0">
      <a:lnSpc>
        <a:spcPct val="117999"/>
      </a:lnSpc>
      <a:defRPr sz="2688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>
            <a:spLocks noGrp="1"/>
          </p:cNvSpPr>
          <p:nvPr>
            <p:ph type="title"/>
          </p:nvPr>
        </p:nvSpPr>
        <p:spPr>
          <a:xfrm>
            <a:off x="1495333" y="4624836"/>
            <a:ext cx="4569009" cy="1442142"/>
          </a:xfrm>
          <a:prstGeom prst="rect">
            <a:avLst/>
          </a:prstGeom>
        </p:spPr>
        <p:txBody>
          <a:bodyPr anchor="ctr"/>
          <a:lstStyle/>
          <a:p>
            <a:r>
              <a:t>Titolo Testo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>
            <a:spLocks noGrp="1"/>
          </p:cNvSpPr>
          <p:nvPr>
            <p:ph type="pic" sz="quarter" idx="13"/>
          </p:nvPr>
        </p:nvSpPr>
        <p:spPr>
          <a:xfrm>
            <a:off x="3993499" y="3513679"/>
            <a:ext cx="2089486" cy="355806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olo Testo"/>
          <p:cNvSpPr txBox="1">
            <a:spLocks noGrp="1"/>
          </p:cNvSpPr>
          <p:nvPr>
            <p:ph type="title"/>
          </p:nvPr>
        </p:nvSpPr>
        <p:spPr>
          <a:xfrm>
            <a:off x="1467472" y="3513678"/>
            <a:ext cx="2242716" cy="1721901"/>
          </a:xfrm>
          <a:prstGeom prst="rect">
            <a:avLst/>
          </a:prstGeom>
        </p:spPr>
        <p:txBody>
          <a:bodyPr/>
          <a:lstStyle>
            <a:lvl1pPr>
              <a:defRPr sz="4454"/>
            </a:lvl1pPr>
          </a:lstStyle>
          <a:p>
            <a:r>
              <a:t>Titolo Testo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467472" y="5243459"/>
            <a:ext cx="2242716" cy="1777065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>
            <a:spLocks noGrp="1"/>
          </p:cNvSpPr>
          <p:nvPr>
            <p:ph type="title"/>
          </p:nvPr>
        </p:nvSpPr>
        <p:spPr>
          <a:xfrm>
            <a:off x="1475831" y="3328487"/>
            <a:ext cx="4608014" cy="709250"/>
          </a:xfrm>
          <a:prstGeom prst="rect">
            <a:avLst/>
          </a:prstGeom>
        </p:spPr>
        <p:txBody>
          <a:bodyPr anchor="ctr"/>
          <a:lstStyle/>
          <a:p>
            <a:r>
              <a:t>Titolo Testo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xfrm>
            <a:off x="1475831" y="3328487"/>
            <a:ext cx="4608014" cy="709250"/>
          </a:xfrm>
          <a:prstGeom prst="rect">
            <a:avLst/>
          </a:prstGeom>
        </p:spPr>
        <p:txBody>
          <a:bodyPr anchor="ctr"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475831" y="4195346"/>
            <a:ext cx="4608014" cy="2884282"/>
          </a:xfrm>
          <a:prstGeom prst="rect">
            <a:avLst/>
          </a:prstGeom>
        </p:spPr>
        <p:txBody>
          <a:bodyPr anchor="ctr"/>
          <a:lstStyle>
            <a:lvl1pPr marL="321405" indent="-321405" algn="l">
              <a:spcBef>
                <a:spcPts val="3239"/>
              </a:spcBef>
              <a:buSzPct val="125000"/>
              <a:buChar char="•"/>
              <a:defRPr sz="2430"/>
            </a:lvl1pPr>
            <a:lvl2pPr marL="964216" indent="-321405" algn="l">
              <a:spcBef>
                <a:spcPts val="3239"/>
              </a:spcBef>
              <a:buSzPct val="125000"/>
              <a:buChar char="•"/>
              <a:defRPr sz="2430"/>
            </a:lvl2pPr>
            <a:lvl3pPr marL="1607026" indent="-321405" algn="l">
              <a:spcBef>
                <a:spcPts val="3239"/>
              </a:spcBef>
              <a:buSzPct val="125000"/>
              <a:buChar char="•"/>
              <a:defRPr sz="2430"/>
            </a:lvl3pPr>
            <a:lvl4pPr marL="2249837" indent="-321405" algn="l">
              <a:spcBef>
                <a:spcPts val="3239"/>
              </a:spcBef>
              <a:buSzPct val="125000"/>
              <a:buChar char="•"/>
              <a:defRPr sz="2430"/>
            </a:lvl4pPr>
            <a:lvl5pPr marL="2892647" indent="-321405" algn="l">
              <a:spcBef>
                <a:spcPts val="3239"/>
              </a:spcBef>
              <a:buSzPct val="125000"/>
              <a:buChar char="•"/>
              <a:defRPr sz="243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>
            <a:spLocks noGrp="1"/>
          </p:cNvSpPr>
          <p:nvPr>
            <p:ph type="pic" sz="quarter" idx="13"/>
          </p:nvPr>
        </p:nvSpPr>
        <p:spPr>
          <a:xfrm>
            <a:off x="3994358" y="4195346"/>
            <a:ext cx="2089487" cy="2884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xfrm>
            <a:off x="1475831" y="3328487"/>
            <a:ext cx="4608014" cy="709250"/>
          </a:xfrm>
          <a:prstGeom prst="rect">
            <a:avLst/>
          </a:prstGeom>
        </p:spPr>
        <p:txBody>
          <a:bodyPr anchor="ctr"/>
          <a:lstStyle/>
          <a:p>
            <a:r>
              <a:t>Titolo Testo</a:t>
            </a:r>
          </a:p>
        </p:txBody>
      </p:sp>
      <p:sp>
        <p:nvSpPr>
          <p:cNvPr id="6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475830" y="4195346"/>
            <a:ext cx="2242716" cy="2884282"/>
          </a:xfrm>
          <a:prstGeom prst="rect">
            <a:avLst/>
          </a:prstGeom>
        </p:spPr>
        <p:txBody>
          <a:bodyPr anchor="ctr"/>
          <a:lstStyle>
            <a:lvl1pPr marL="267950" indent="-267950" algn="l">
              <a:spcBef>
                <a:spcPts val="2430"/>
              </a:spcBef>
              <a:buSzPct val="125000"/>
              <a:buChar char="•"/>
              <a:defRPr sz="1822"/>
            </a:lvl1pPr>
            <a:lvl2pPr marL="833623" indent="-267950" algn="l">
              <a:spcBef>
                <a:spcPts val="2430"/>
              </a:spcBef>
              <a:buSzPct val="125000"/>
              <a:buChar char="•"/>
              <a:defRPr sz="1822"/>
            </a:lvl2pPr>
            <a:lvl3pPr marL="1399296" indent="-267950" algn="l">
              <a:spcBef>
                <a:spcPts val="2430"/>
              </a:spcBef>
              <a:buSzPct val="125000"/>
              <a:buChar char="•"/>
              <a:defRPr sz="1822"/>
            </a:lvl3pPr>
            <a:lvl4pPr marL="1964969" indent="-267950" algn="l">
              <a:spcBef>
                <a:spcPts val="2430"/>
              </a:spcBef>
              <a:buSzPct val="125000"/>
              <a:buChar char="•"/>
              <a:defRPr sz="1822"/>
            </a:lvl4pPr>
            <a:lvl5pPr marL="2530643" indent="-267950" algn="l">
              <a:spcBef>
                <a:spcPts val="2430"/>
              </a:spcBef>
              <a:buSzPct val="125000"/>
              <a:buChar char="•"/>
              <a:defRPr sz="1822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475831" y="3769796"/>
            <a:ext cx="4608014" cy="3152221"/>
          </a:xfrm>
          <a:prstGeom prst="rect">
            <a:avLst/>
          </a:prstGeom>
        </p:spPr>
        <p:txBody>
          <a:bodyPr anchor="ctr"/>
          <a:lstStyle>
            <a:lvl1pPr marL="321405" indent="-321405" algn="l">
              <a:spcBef>
                <a:spcPts val="3239"/>
              </a:spcBef>
              <a:buSzPct val="125000"/>
              <a:buChar char="•"/>
              <a:defRPr sz="2430"/>
            </a:lvl1pPr>
            <a:lvl2pPr marL="964216" indent="-321405" algn="l">
              <a:spcBef>
                <a:spcPts val="3239"/>
              </a:spcBef>
              <a:buSzPct val="125000"/>
              <a:buChar char="•"/>
              <a:defRPr sz="2430"/>
            </a:lvl2pPr>
            <a:lvl3pPr marL="1607026" indent="-321405" algn="l">
              <a:spcBef>
                <a:spcPts val="3239"/>
              </a:spcBef>
              <a:buSzPct val="125000"/>
              <a:buChar char="•"/>
              <a:defRPr sz="2430"/>
            </a:lvl3pPr>
            <a:lvl4pPr marL="2249837" indent="-321405" algn="l">
              <a:spcBef>
                <a:spcPts val="3239"/>
              </a:spcBef>
              <a:buSzPct val="125000"/>
              <a:buChar char="•"/>
              <a:defRPr sz="2430"/>
            </a:lvl4pPr>
            <a:lvl5pPr marL="2892647" indent="-321405" algn="l">
              <a:spcBef>
                <a:spcPts val="3239"/>
              </a:spcBef>
              <a:buSzPct val="125000"/>
              <a:buChar char="•"/>
              <a:defRPr sz="243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>
            <a:spLocks noGrp="1"/>
          </p:cNvSpPr>
          <p:nvPr>
            <p:ph type="pic" sz="quarter" idx="13"/>
          </p:nvPr>
        </p:nvSpPr>
        <p:spPr>
          <a:xfrm>
            <a:off x="4562697" y="5405010"/>
            <a:ext cx="1624229" cy="17219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magine"/>
          <p:cNvSpPr>
            <a:spLocks noGrp="1"/>
          </p:cNvSpPr>
          <p:nvPr>
            <p:ph type="pic" sz="quarter" idx="14"/>
          </p:nvPr>
        </p:nvSpPr>
        <p:spPr>
          <a:xfrm>
            <a:off x="4562697" y="3568843"/>
            <a:ext cx="1624229" cy="17219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magine"/>
          <p:cNvSpPr>
            <a:spLocks noGrp="1"/>
          </p:cNvSpPr>
          <p:nvPr>
            <p:ph type="pic" sz="quarter" idx="15"/>
          </p:nvPr>
        </p:nvSpPr>
        <p:spPr>
          <a:xfrm>
            <a:off x="1369963" y="3568844"/>
            <a:ext cx="3109157" cy="355806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Giovanni Mela"/>
          <p:cNvSpPr txBox="1">
            <a:spLocks noGrp="1"/>
          </p:cNvSpPr>
          <p:nvPr>
            <p:ph type="body" sz="quarter" idx="13"/>
          </p:nvPr>
        </p:nvSpPr>
        <p:spPr>
          <a:xfrm>
            <a:off x="1629059" y="5996052"/>
            <a:ext cx="4304342" cy="27153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620" i="1"/>
            </a:lvl1pPr>
          </a:lstStyle>
          <a:p>
            <a:r>
              <a:t>–Giovanni Mela</a:t>
            </a:r>
          </a:p>
        </p:txBody>
      </p:sp>
      <p:sp>
        <p:nvSpPr>
          <p:cNvPr id="94" name="“Inserisci qui una citazione”."/>
          <p:cNvSpPr txBox="1">
            <a:spLocks noGrp="1"/>
          </p:cNvSpPr>
          <p:nvPr>
            <p:ph type="body" sz="quarter" idx="14"/>
          </p:nvPr>
        </p:nvSpPr>
        <p:spPr>
          <a:xfrm>
            <a:off x="1629059" y="5033549"/>
            <a:ext cx="4304342" cy="396180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43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>
            <a:spLocks noGrp="1"/>
          </p:cNvSpPr>
          <p:nvPr>
            <p:ph type="pic" sz="half" idx="13"/>
          </p:nvPr>
        </p:nvSpPr>
        <p:spPr>
          <a:xfrm>
            <a:off x="1105295" y="3218158"/>
            <a:ext cx="5349085" cy="425549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495333" y="3931348"/>
            <a:ext cx="4569009" cy="14421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1008" tIns="11008" rIns="11008" bIns="11008" anchor="b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495333" y="5412890"/>
            <a:ext cx="4569009" cy="4925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1008" tIns="11008" rIns="11008" bIns="1100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672752" y="7276640"/>
            <a:ext cx="211386" cy="209205"/>
          </a:xfrm>
          <a:prstGeom prst="rect">
            <a:avLst/>
          </a:prstGeom>
          <a:ln w="3175">
            <a:miter lim="400000"/>
          </a:ln>
        </p:spPr>
        <p:txBody>
          <a:bodyPr wrap="none" lIns="11008" tIns="11008" rIns="11008" bIns="11008">
            <a:spAutoFit/>
          </a:bodyPr>
          <a:lstStyle>
            <a:lvl1pPr>
              <a:defRPr sz="121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74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9974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9948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79922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39896" algn="ctr" defTabSz="4549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34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31412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62824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94235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25647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57059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88471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19882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51294" algn="ctr" defTabSz="4549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1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C854E35C-BAE1-0443-8DFA-AA82563C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87" y="1272282"/>
            <a:ext cx="7150100" cy="922516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EA514BF-8F11-4DC7-AC57-9C857953B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" y="334314"/>
            <a:ext cx="1417320" cy="79802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AD61FF8-327C-94DB-94E0-7F264F828601}"/>
              </a:ext>
            </a:extLst>
          </p:cNvPr>
          <p:cNvSpPr txBox="1"/>
          <p:nvPr/>
        </p:nvSpPr>
        <p:spPr>
          <a:xfrm>
            <a:off x="900747" y="6378294"/>
            <a:ext cx="6167918" cy="168422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algn="l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Architettura del Lavoro </a:t>
            </a:r>
          </a:p>
          <a:p>
            <a:pPr algn="l"/>
            <a:r>
              <a:rPr lang="it-IT" sz="2400" b="1" i="0" u="none" strike="noStrike" baseline="0" dirty="0">
                <a:solidFill>
                  <a:schemeClr val="bg2"/>
                </a:solidFill>
                <a:latin typeface="Calibri" panose="020F0502020204030204" pitchFamily="34" charset="0"/>
              </a:rPr>
              <a:t>Prima tappa del Percorso 2024 sul tema</a:t>
            </a:r>
            <a:endParaRPr lang="it-IT" sz="24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it-IT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Martedì 23 aprile, ore 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18.00</a:t>
            </a:r>
            <a:endParaRPr lang="it-IT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it-IT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Villa Ronco, Via Nino Ronco 31 – Genova </a:t>
            </a:r>
            <a:endParaRPr lang="it-IT" sz="24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177A9A5-1E5B-CDF2-8CA8-EFD5DC78A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" y="1272282"/>
            <a:ext cx="7124699" cy="484319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80A3EB2-EC40-F4E1-7940-20065D744301}"/>
              </a:ext>
            </a:extLst>
          </p:cNvPr>
          <p:cNvSpPr txBox="1"/>
          <p:nvPr/>
        </p:nvSpPr>
        <p:spPr>
          <a:xfrm>
            <a:off x="900747" y="8385421"/>
            <a:ext cx="5646357" cy="171500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Programma lavori: </a:t>
            </a:r>
          </a:p>
          <a:p>
            <a:pPr marL="342900" marR="0" indent="-34290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Dialogo </a:t>
            </a:r>
            <a:r>
              <a:rPr kumimoji="0" lang="it-IT" sz="2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guidato da esperto gestione del capitale umano</a:t>
            </a:r>
          </a:p>
          <a:p>
            <a:pPr marL="342900" marR="0" indent="-34290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Lab : </a:t>
            </a:r>
            <a:r>
              <a:rPr kumimoji="0" lang="it-IT" sz="2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lavoro a gruppi su domande guida</a:t>
            </a:r>
          </a:p>
          <a:p>
            <a:pPr marL="342900" marR="0" indent="-34290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Aperitivo di Networking</a:t>
            </a:r>
          </a:p>
        </p:txBody>
      </p:sp>
    </p:spTree>
    <p:extLst>
      <p:ext uri="{BB962C8B-B14F-4D97-AF65-F5344CB8AC3E}">
        <p14:creationId xmlns:p14="http://schemas.microsoft.com/office/powerpoint/2010/main" val="4647247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C854E35C-BAE1-0443-8DFA-AA82563C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87" y="1272282"/>
            <a:ext cx="7150100" cy="922516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EA514BF-8F11-4DC7-AC57-9C857953B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" y="334314"/>
            <a:ext cx="1417320" cy="79802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84D02ED-3B5E-974A-B443-B39BFF52E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135" y="9520011"/>
            <a:ext cx="3666174" cy="83700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D57B65BE-7594-1F53-952D-A836BC2FA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995" y="9662325"/>
            <a:ext cx="1176549" cy="49903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9AD9A1F-D4B8-58E2-7796-E8F427E35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5132" y="9621617"/>
            <a:ext cx="1236216" cy="62715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594433A-63C8-9C26-F947-D1276A5474C0}"/>
              </a:ext>
            </a:extLst>
          </p:cNvPr>
          <p:cNvSpPr txBox="1"/>
          <p:nvPr/>
        </p:nvSpPr>
        <p:spPr>
          <a:xfrm>
            <a:off x="900747" y="4072906"/>
            <a:ext cx="5972313" cy="254599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«La sfida del lavoro avrà bisogno di nuove architetture economiche, sociali, politiche e produttive e per questo avremo bisogno di nuovi, tanti e coraggiosi “architetti del lavoro” capaci di calzare tecnologie, organizzazione e competenze (…). Il lavoro è rimasto senza parole, ha bisogno di un nuovo alfabeto, dobbiamo continuare a chiedere il lavoro, a generarlo, a stimarlo, ad amarlo. (…) Per questo serve accettare la sfida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del lavoro a umanità aumentata, perché il lavoro non ci salvi solo dalla noia, dal vizio e dal bisogno ma perché il lavoro per tutti sia crescita, mobilità sociale vera, fioritura delle persone, realizzazione, costruzione di legami fraterni e solidali, partecipazione comunitaria.»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MARCO BENTIVOGLI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PIANO B – UNO SPARTITO PER RIGENERARE L’ITALIA, DONZELLI EDITORE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ECA2AB1-7FF0-0801-1CA3-4D14D7EF152A}"/>
              </a:ext>
            </a:extLst>
          </p:cNvPr>
          <p:cNvSpPr txBox="1"/>
          <p:nvPr/>
        </p:nvSpPr>
        <p:spPr>
          <a:xfrm>
            <a:off x="900747" y="6932490"/>
            <a:ext cx="4457700" cy="85322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«Si chiama lavoro tutto ciò che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esprimerla persona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come rapporto con l’infinito.»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DON L. GIUSSANI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2B3482B-BDAA-DDF0-8D81-B427137AB47A}"/>
              </a:ext>
            </a:extLst>
          </p:cNvPr>
          <p:cNvSpPr txBox="1"/>
          <p:nvPr/>
        </p:nvSpPr>
        <p:spPr>
          <a:xfrm>
            <a:off x="900747" y="1863538"/>
            <a:ext cx="5619323" cy="19612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Durante il momento di lavoro lanceremo ufficialmente il nuovo servizio di </a:t>
            </a:r>
            <a:r>
              <a:rPr kumimoji="0" lang="it-IT" sz="14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CdO</a:t>
            </a: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Liguria: "Architettura del Lavoro", e ascolteremo insieme le esperienze di due imprese associate che hanno già testato il servizio. 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Cos'è Architettura del Lavoro? 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È nato uno strumento che non c’era: Architettura del Lavoro, il primo “PERCORSO” integrato per aiutare l’imprenditore nella gestione dei propri collaboratori.</a:t>
            </a:r>
          </a:p>
          <a:p>
            <a:pPr marL="0" marR="0" indent="0" algn="l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640D88A-4EC6-670D-583A-16104FD8FC97}"/>
              </a:ext>
            </a:extLst>
          </p:cNvPr>
          <p:cNvSpPr txBox="1"/>
          <p:nvPr/>
        </p:nvSpPr>
        <p:spPr>
          <a:xfrm>
            <a:off x="108743" y="8436712"/>
            <a:ext cx="7342187" cy="39156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08" tIns="11008" rIns="11008" bIns="11008" numCol="1" spcCol="38100" rtlCol="0" anchor="ctr">
            <a:spAutoFit/>
          </a:bodyPr>
          <a:lstStyle/>
          <a:p>
            <a:pPr marL="0" marR="0" indent="0" algn="ctr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Prenotazioni </a:t>
            </a:r>
            <a:r>
              <a:rPr kumimoji="0" lang="it-IT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online obbligatorie entro il 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19/04: </a:t>
            </a:r>
          </a:p>
          <a:p>
            <a:pPr marL="0" marR="0" indent="0" algn="ctr" defTabSz="4494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https://eventi.cdoliguria.org/event/793164</a:t>
            </a:r>
          </a:p>
        </p:txBody>
      </p:sp>
    </p:spTree>
    <p:extLst>
      <p:ext uri="{BB962C8B-B14F-4D97-AF65-F5344CB8AC3E}">
        <p14:creationId xmlns:p14="http://schemas.microsoft.com/office/powerpoint/2010/main" val="3301050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4494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1008" tIns="11008" rIns="11008" bIns="11008" numCol="1" spcCol="38100" rtlCol="0" anchor="ctr">
        <a:spAutoFit/>
      </a:bodyPr>
      <a:lstStyle>
        <a:defPPr marL="0" marR="0" indent="0" algn="ctr" defTabSz="4494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4494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1008" tIns="11008" rIns="11008" bIns="11008" numCol="1" spcCol="38100" rtlCol="0" anchor="ctr">
        <a:spAutoFit/>
      </a:bodyPr>
      <a:lstStyle>
        <a:defPPr marL="0" marR="0" indent="0" algn="ctr" defTabSz="4494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7D81E13EB37EC48B3E61D99D07FDAFE" ma:contentTypeVersion="18" ma:contentTypeDescription="Creare un nuovo documento." ma:contentTypeScope="" ma:versionID="bbe8f2a372a0c79cfd8662912715de68">
  <xsd:schema xmlns:xsd="http://www.w3.org/2001/XMLSchema" xmlns:xs="http://www.w3.org/2001/XMLSchema" xmlns:p="http://schemas.microsoft.com/office/2006/metadata/properties" xmlns:ns2="f2ebf2ab-506c-48da-954c-0a800e343f85" xmlns:ns3="2a1a0e12-a0b9-4f6f-bf78-78cb12496bc7" targetNamespace="http://schemas.microsoft.com/office/2006/metadata/properties" ma:root="true" ma:fieldsID="377282cab5fc52d5ab90d86b3e97b5a9" ns2:_="" ns3:_="">
    <xsd:import namespace="f2ebf2ab-506c-48da-954c-0a800e343f85"/>
    <xsd:import namespace="2a1a0e12-a0b9-4f6f-bf78-78cb1249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bf2ab-506c-48da-954c-0a800e343f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273aee5b-8b41-4eae-b760-f3156a1d1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1a0e12-a0b9-4f6f-bf78-78cb12496bc7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Colonna per tutti i valori di tassonomia" ma:hidden="true" ma:list="{6f06faf6-d618-400d-beca-f41daeeffd49}" ma:internalName="TaxCatchAll" ma:showField="CatchAllData" ma:web="2a1a0e12-a0b9-4f6f-bf78-78cb1249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ebf2ab-506c-48da-954c-0a800e343f85">
      <Terms xmlns="http://schemas.microsoft.com/office/infopath/2007/PartnerControls"/>
    </lcf76f155ced4ddcb4097134ff3c332f>
    <TaxCatchAll xmlns="2a1a0e12-a0b9-4f6f-bf78-78cb12496bc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84E8F7-201C-47F2-8C5B-1A34DC1FA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ebf2ab-506c-48da-954c-0a800e343f85"/>
    <ds:schemaRef ds:uri="2a1a0e12-a0b9-4f6f-bf78-78cb1249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81A2B5-0DFF-4890-9864-205659CC636F}">
  <ds:schemaRefs>
    <ds:schemaRef ds:uri="http://schemas.microsoft.com/office/2006/metadata/properties"/>
    <ds:schemaRef ds:uri="http://schemas.microsoft.com/office/infopath/2007/PartnerControls"/>
    <ds:schemaRef ds:uri="f2ebf2ab-506c-48da-954c-0a800e343f85"/>
    <ds:schemaRef ds:uri="2a1a0e12-a0b9-4f6f-bf78-78cb12496bc7"/>
  </ds:schemaRefs>
</ds:datastoreItem>
</file>

<file path=customXml/itemProps3.xml><?xml version="1.0" encoding="utf-8"?>
<ds:datastoreItem xmlns:ds="http://schemas.openxmlformats.org/officeDocument/2006/customXml" ds:itemID="{2BBFB9A2-F2FB-4A57-9E9B-9C58A7BBE0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292</Words>
  <Application>Microsoft Office PowerPoint</Application>
  <PresentationFormat>Personalizzato</PresentationFormat>
  <Paragraphs>22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Helvetica Neue</vt:lpstr>
      <vt:lpstr>Helvetica Neue Light</vt:lpstr>
      <vt:lpstr>Helvetica Neue Medium</vt:lpstr>
      <vt:lpstr>White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segreteria</dc:creator>
  <cp:lastModifiedBy>Giulia Dodaro</cp:lastModifiedBy>
  <cp:revision>61</cp:revision>
  <cp:lastPrinted>2019-06-25T09:53:33Z</cp:lastPrinted>
  <dcterms:modified xsi:type="dcterms:W3CDTF">2024-04-04T09:12:46Z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0x010100A7D81E13EB37EC48B3E61D99D07FDAFE</vt:lpwstr>
  </property>
  <property fmtid="{D5CDD505-2E9C-101B-9397-08002B2CF9AE}" pid="3" name="MediaServiceImageTags">
    <vt:lpwstr/>
  </property>
</Properties>
</file>